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48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Проект на соискание статуса МИП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447800"/>
            <a:ext cx="7962088" cy="480060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тема проекта: 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“Модель сопровождения детей оздоровительной группы с ранней неврологической патологией в дошкольной образовательной организации”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Проектная команда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МДОУ «Детский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сад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№ 126»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МДОУ «Детский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сад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№ 109»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МДОУ «Детский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сад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№ 93»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МДОУ «Детский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сад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№ 100»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МДОУ «Детский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сад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№ 5»,</a:t>
            </a:r>
          </a:p>
          <a:p>
            <a:pPr>
              <a:buNone/>
            </a:pPr>
            <a:r>
              <a:rPr lang="ru-RU" sz="2800" dirty="0" smtClean="0">
                <a:latin typeface="Times New Roman" pitchFamily="16" charset="0"/>
                <a:ea typeface="Microsoft YaHei" charset="0"/>
                <a:cs typeface="Microsoft YaHei" charset="0"/>
              </a:rPr>
              <a:t>Руководитель: начальник отдела дошкольного образования департамента образования мэрии г. Ярославля </a:t>
            </a:r>
            <a:r>
              <a:rPr lang="ru-RU" sz="2800" dirty="0" err="1" smtClean="0">
                <a:latin typeface="Times New Roman" pitchFamily="16" charset="0"/>
                <a:ea typeface="Microsoft YaHei" charset="0"/>
                <a:cs typeface="Microsoft YaHei" charset="0"/>
              </a:rPr>
              <a:t>Плескевич</a:t>
            </a:r>
            <a:r>
              <a:rPr lang="ru-RU" sz="2800" dirty="0" smtClean="0">
                <a:latin typeface="Times New Roman" pitchFamily="16" charset="0"/>
                <a:ea typeface="Microsoft YaHei" charset="0"/>
                <a:cs typeface="Microsoft YaHei" charset="0"/>
              </a:rPr>
              <a:t> М. В.</a:t>
            </a:r>
          </a:p>
          <a:p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Актуальность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484784"/>
            <a:ext cx="7962088" cy="4763616"/>
          </a:xfrm>
        </p:spPr>
        <p:txBody>
          <a:bodyPr>
            <a:normAutofit/>
          </a:bodyPr>
          <a:lstStyle/>
          <a:p>
            <a:endParaRPr lang="ru-RU" sz="28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43608" y="2420888"/>
            <a:ext cx="3312368" cy="18002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Своевременное оказание психолого- педагогической помощи помощи детям с РНП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364088" y="1484784"/>
            <a:ext cx="3384376" cy="18002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своевременное выявление и коррекция нарушений, сведения к минимуму факторов, усугубляющих их проявления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436096" y="3717032"/>
            <a:ext cx="3312368" cy="1872208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равноправное включение личности во все сферы жизни социума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Идея проекта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268760"/>
            <a:ext cx="8322128" cy="54006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создание в дошкольной образовательной организации модели сопровождения детей оздоровительной группы с ранней неврологической патологией, обеспечивающей раннее выявление нарушений здоровья и ограничений жизнедеятельности, оптимальное развитие и адаптацию детей, интеграцию семьи и ребенка в общество, профилактику и/или снижение выраженности ограничений жизнедеятельности, укрепление физического и психического здоровья, повышение доступности образования для детей раннего возраста.</a:t>
            </a:r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Цель проекта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47800"/>
            <a:ext cx="7920880" cy="4800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создание в дошкольной образовательной организации модели сопровождения детей с ранней неврологической патологией, посещающих группы оздоровительной направленности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-1"/>
          <a:ext cx="8754938" cy="671960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77469"/>
                <a:gridCol w="4377469"/>
              </a:tblGrid>
              <a:tr h="851346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Задачи</a:t>
                      </a:r>
                      <a:r>
                        <a:rPr lang="ru-RU" sz="2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проекта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Ожидаемый результат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707332">
                <a:tc>
                  <a:txBody>
                    <a:bodyPr/>
                    <a:lstStyle/>
                    <a:p>
                      <a:pPr algn="l"/>
                      <a:r>
                        <a:rPr kumimoji="0" lang="ru-RU" sz="21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Представить нормативно- правовую базу, регулирующую организацию сопровождения детей в оздоровительной группе с ранней неврологической патологией</a:t>
                      </a:r>
                      <a:endParaRPr lang="ru-RU" sz="2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Пакет нормативно-правовой документации по организации работы групп </a:t>
                      </a:r>
                      <a:r>
                        <a:rPr kumimoji="0" lang="ru-RU" sz="21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оздоровительной направленности</a:t>
                      </a:r>
                      <a:r>
                        <a:rPr kumimoji="0" lang="ru-RU" sz="21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для детей</a:t>
                      </a:r>
                      <a:r>
                        <a:rPr kumimoji="0" lang="ru-RU" sz="21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 с ранней неврологической патологией</a:t>
                      </a:r>
                      <a:endParaRPr kumimoji="0" lang="ru-RU" sz="21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937983">
                <a:tc>
                  <a:txBody>
                    <a:bodyPr/>
                    <a:lstStyle/>
                    <a:p>
                      <a:pPr algn="l"/>
                      <a:r>
                        <a:rPr kumimoji="0" lang="ru-RU" sz="21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Разработать программу повышения профессиональной компетентности педагогов для работы с детьми детей в оздоровительной группе с ранней неврологической патологией</a:t>
                      </a:r>
                      <a:endParaRPr lang="ru-RU" sz="2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21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Программа повышения профессиональной компетентности педагогов для работы с детьми детей в оздоровительной группе с ранней неврологической патологией</a:t>
                      </a:r>
                      <a:endParaRPr lang="ru-RU" sz="2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51346">
                <a:tc>
                  <a:txBody>
                    <a:bodyPr/>
                    <a:lstStyle/>
                    <a:p>
                      <a:pPr algn="l"/>
                      <a:r>
                        <a:rPr kumimoji="0" lang="ru-RU" sz="21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Составить схему межсетевого взаимодействия</a:t>
                      </a:r>
                      <a:endParaRPr lang="ru-RU" sz="2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21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Схема межсетевого взаимодействия</a:t>
                      </a:r>
                      <a:endParaRPr lang="ru-RU" sz="2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21352">
                <a:tc>
                  <a:txBody>
                    <a:bodyPr/>
                    <a:lstStyle/>
                    <a:p>
                      <a:pPr algn="l"/>
                      <a:r>
                        <a:rPr kumimoji="0" lang="ru-RU" sz="21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Представить механизмы взаимодействия педагогов дошкольной образовательной организации</a:t>
                      </a:r>
                      <a:endParaRPr lang="ru-RU" sz="2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21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Механизмы взаимодействия педагогов дошкольной образовательной организации</a:t>
                      </a:r>
                      <a:endParaRPr lang="ru-RU" sz="2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-1"/>
          <a:ext cx="8754938" cy="6669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77469"/>
                <a:gridCol w="4377469"/>
              </a:tblGrid>
              <a:tr h="1107379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Задачи</a:t>
                      </a:r>
                      <a:r>
                        <a:rPr lang="ru-RU" sz="2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проекта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Ожидаемый результат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7206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Разработать план мероприятий по взаимодействию с семьями детей с ранней неврологической патологией</a:t>
                      </a: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1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 мероприятий по взаимодействию с семьями детей с ранней неврологической патологией</a:t>
                      </a:r>
                      <a:endParaRPr lang="ru-RU" sz="2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120755">
                <a:tc>
                  <a:txBody>
                    <a:bodyPr/>
                    <a:lstStyle/>
                    <a:p>
                      <a:r>
                        <a:rPr kumimoji="0" lang="ru-RU" sz="2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Изучить, апробировать и описать современные педагогические технологии для работы с детьми детей в оздоровительной группе с ранней неврологической патологией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1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Сборник</a:t>
                      </a:r>
                      <a:r>
                        <a:rPr kumimoji="0" lang="ru-RU" sz="21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методических материалов «С</a:t>
                      </a:r>
                      <a:r>
                        <a:rPr kumimoji="0" lang="ru-RU" sz="21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овременные педагогические технологии для работы с детьми детей в оздоровительной группе с ранней неврологической патологией»</a:t>
                      </a:r>
                      <a:endParaRPr lang="ru-RU" sz="2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720613">
                <a:tc>
                  <a:txBody>
                    <a:bodyPr/>
                    <a:lstStyle/>
                    <a:p>
                      <a:r>
                        <a:rPr kumimoji="0" lang="ru-RU" sz="2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Составить паспорт развивающей предметно- пространственной среды оздоровительной группы для детей с ранней неврологической патологией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1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Паспорт развивающей предметно- пространственной среды оздоровительной группы для детей с ранней неврологической патологией</a:t>
                      </a:r>
                      <a:endParaRPr lang="ru-RU" sz="2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498080" cy="936104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Этапы проекта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124744"/>
            <a:ext cx="7890080" cy="5544616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Проект реализуется в течении 3 лет </a:t>
            </a:r>
          </a:p>
          <a:p>
            <a:pPr algn="ctr">
              <a:buNone/>
            </a:pP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с 2018 по 2021 годы</a:t>
            </a: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1-й модуль реализации проекта </a:t>
            </a:r>
          </a:p>
          <a:p>
            <a:pPr>
              <a:buNone/>
            </a:pP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  2018-2019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учебный год</a:t>
            </a:r>
          </a:p>
          <a:p>
            <a:pPr>
              <a:buNone/>
            </a:pPr>
            <a:endParaRPr lang="ru-RU" sz="4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2-й модуль реализации проекта </a:t>
            </a:r>
          </a:p>
          <a:p>
            <a:pPr>
              <a:buNone/>
            </a:pP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  2019-2020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учебный год</a:t>
            </a:r>
          </a:p>
          <a:p>
            <a:pPr>
              <a:buNone/>
            </a:pPr>
            <a:endParaRPr lang="ru-RU" sz="4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3-й модуль реализации проекта </a:t>
            </a:r>
          </a:p>
          <a:p>
            <a:pPr>
              <a:buNone/>
            </a:pP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  2020-2021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учебный год</a:t>
            </a:r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Предложения по распространению инновационного опыта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55625" lvl="0" indent="-555625">
              <a:spcAft>
                <a:spcPts val="1563"/>
              </a:spcAft>
              <a:buSzPct val="45000"/>
              <a:buFont typeface="Wingdings" charset="2"/>
              <a:buChar char=""/>
              <a:tabLst>
                <a:tab pos="555625" algn="l"/>
                <a:tab pos="660400" algn="l"/>
                <a:tab pos="1109663" algn="l"/>
                <a:tab pos="1558925" algn="l"/>
                <a:tab pos="2008188" algn="l"/>
                <a:tab pos="2457450" algn="l"/>
                <a:tab pos="2906713" algn="l"/>
                <a:tab pos="3355975" algn="l"/>
                <a:tab pos="3805238" algn="l"/>
                <a:tab pos="4254500" algn="l"/>
                <a:tab pos="4703763" algn="l"/>
                <a:tab pos="5153025" algn="l"/>
                <a:tab pos="5602288" algn="l"/>
                <a:tab pos="6051550" algn="l"/>
                <a:tab pos="6500813" algn="l"/>
                <a:tab pos="6950075" algn="l"/>
                <a:tab pos="7399338" algn="l"/>
                <a:tab pos="7848600" algn="l"/>
                <a:tab pos="8297863" algn="l"/>
                <a:tab pos="8747125" algn="l"/>
                <a:tab pos="9196388" algn="l"/>
              </a:tabLst>
            </a:pPr>
            <a:r>
              <a:rPr lang="ru-RU" sz="3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Методические рекомендации по организации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по сопровождению детей оздоровительной группы с ранней неврологической патологией в дошкольной образовательной организации</a:t>
            </a:r>
            <a:endParaRPr lang="ru-RU" sz="33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55625" indent="-555625">
              <a:spcAft>
                <a:spcPts val="1563"/>
              </a:spcAft>
              <a:buSzPct val="45000"/>
              <a:buFont typeface="Wingdings" charset="2"/>
              <a:buChar char=""/>
              <a:tabLst>
                <a:tab pos="555625" algn="l"/>
                <a:tab pos="660400" algn="l"/>
                <a:tab pos="1109663" algn="l"/>
                <a:tab pos="1558925" algn="l"/>
                <a:tab pos="2008188" algn="l"/>
                <a:tab pos="2457450" algn="l"/>
                <a:tab pos="2906713" algn="l"/>
                <a:tab pos="3355975" algn="l"/>
                <a:tab pos="3805238" algn="l"/>
                <a:tab pos="4254500" algn="l"/>
                <a:tab pos="4703763" algn="l"/>
                <a:tab pos="5153025" algn="l"/>
                <a:tab pos="5602288" algn="l"/>
                <a:tab pos="6051550" algn="l"/>
                <a:tab pos="6500813" algn="l"/>
                <a:tab pos="6950075" algn="l"/>
                <a:tab pos="7399338" algn="l"/>
                <a:tab pos="7848600" algn="l"/>
                <a:tab pos="8297863" algn="l"/>
                <a:tab pos="8747125" algn="l"/>
                <a:tab pos="9196388" algn="l"/>
              </a:tabLst>
            </a:pPr>
            <a:r>
              <a:rPr lang="ru-RU" sz="3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Мероприятия (мастер-классы, семинары, конференции, совещания), проводимых на базе участников МИП для МДОУ МСО г. Ярославля,</a:t>
            </a:r>
          </a:p>
          <a:p>
            <a:pPr marL="555625" indent="-555625">
              <a:spcAft>
                <a:spcPts val="1563"/>
              </a:spcAft>
              <a:buSzPct val="45000"/>
              <a:buFont typeface="Wingdings" charset="2"/>
              <a:buChar char=""/>
              <a:tabLst>
                <a:tab pos="555625" algn="l"/>
                <a:tab pos="660400" algn="l"/>
                <a:tab pos="1109663" algn="l"/>
                <a:tab pos="1558925" algn="l"/>
                <a:tab pos="2008188" algn="l"/>
                <a:tab pos="2457450" algn="l"/>
                <a:tab pos="2906713" algn="l"/>
                <a:tab pos="3355975" algn="l"/>
                <a:tab pos="3805238" algn="l"/>
                <a:tab pos="4254500" algn="l"/>
                <a:tab pos="4703763" algn="l"/>
                <a:tab pos="5153025" algn="l"/>
                <a:tab pos="5602288" algn="l"/>
                <a:tab pos="6051550" algn="l"/>
                <a:tab pos="6500813" algn="l"/>
                <a:tab pos="6950075" algn="l"/>
                <a:tab pos="7399338" algn="l"/>
                <a:tab pos="7848600" algn="l"/>
                <a:tab pos="8297863" algn="l"/>
                <a:tab pos="8747125" algn="l"/>
                <a:tab pos="9196388" algn="l"/>
              </a:tabLst>
            </a:pPr>
            <a:r>
              <a:rPr lang="ru-RU" sz="3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Распространение результатов деятельности МИП  на методических объединениях  педагогов-психологов  и  педагогов МДОУ</a:t>
            </a: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185</TotalTime>
  <Words>466</Words>
  <Application>Microsoft Office PowerPoint</Application>
  <PresentationFormat>Экран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Проект на соискание статуса МИП</vt:lpstr>
      <vt:lpstr>Проектная команда</vt:lpstr>
      <vt:lpstr>Актуальность</vt:lpstr>
      <vt:lpstr>Идея проекта</vt:lpstr>
      <vt:lpstr>Цель проекта</vt:lpstr>
      <vt:lpstr>Слайд 6</vt:lpstr>
      <vt:lpstr>Слайд 7</vt:lpstr>
      <vt:lpstr>Этапы проекта</vt:lpstr>
      <vt:lpstr>Предложения по распространению инновационного опыта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на соискание статуса МИП</dc:title>
  <dc:creator>Mtd126</dc:creator>
  <cp:lastModifiedBy>Пользователь Windows</cp:lastModifiedBy>
  <cp:revision>21</cp:revision>
  <dcterms:created xsi:type="dcterms:W3CDTF">2018-03-21T05:38:13Z</dcterms:created>
  <dcterms:modified xsi:type="dcterms:W3CDTF">2018-03-29T11:40:00Z</dcterms:modified>
</cp:coreProperties>
</file>