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на соискание статуса МИП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проекта: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“Модель сопровождения детей оздоровительной группы с ранней неврологической патологией в дошкольной образовательной организации”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Проектная команда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126»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109»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93»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100»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5»,</a:t>
            </a:r>
          </a:p>
          <a:p>
            <a:pPr>
              <a:buNone/>
            </a:pPr>
            <a:r>
              <a:rPr lang="ru-RU" sz="2800" dirty="0" smtClean="0">
                <a:latin typeface="Times New Roman" pitchFamily="16" charset="0"/>
                <a:ea typeface="Microsoft YaHei" charset="0"/>
                <a:cs typeface="Microsoft YaHei" charset="0"/>
              </a:rPr>
              <a:t>Руководитель: начальник отдела дошкольного образования департамента образования мэрии г. Ярославля </a:t>
            </a:r>
            <a:r>
              <a:rPr lang="ru-RU" sz="2800" dirty="0" err="1" smtClean="0">
                <a:latin typeface="Times New Roman" pitchFamily="16" charset="0"/>
                <a:ea typeface="Microsoft YaHei" charset="0"/>
                <a:cs typeface="Microsoft YaHei" charset="0"/>
              </a:rPr>
              <a:t>Плескевич</a:t>
            </a:r>
            <a:r>
              <a:rPr lang="ru-RU" sz="2800" dirty="0" smtClean="0">
                <a:latin typeface="Times New Roman" pitchFamily="16" charset="0"/>
                <a:ea typeface="Microsoft YaHei" charset="0"/>
                <a:cs typeface="Microsoft YaHei" charset="0"/>
              </a:rPr>
              <a:t> М. В.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76361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420888"/>
            <a:ext cx="3312368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Своевременное оказание психолого- педагогической помощи помощи детям с РНП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1484784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своевременное выявление и коррекция нарушений, сведения к минимуму факторов, усугубляющих их проявления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3717032"/>
            <a:ext cx="3312368" cy="18722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равноправное включение личности во все сферы жизни социума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Идея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322128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в дошкольной образовательной организации модели сопровождения детей оздоровительной группы с ранней неврологической патологией, обеспечивающей раннее выявление нарушений здоровья и ограничений жизнедеятельности, оптимальное развитие и адаптацию детей, интеграцию семьи и ребенка в общество, профилактику и/или снижение выраженности ограничений жизнедеятельности, укрепление физического и психического здоровья, повышение доступности образования для детей раннего возраста.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9208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в дошкольной образовательной организации модели сопровождения детей с ранней неврологической патологией, посещающих группы оздоровительной направленности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-1"/>
          <a:ext cx="8754938" cy="67196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77469"/>
                <a:gridCol w="4377469"/>
              </a:tblGrid>
              <a:tr h="85134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Ожидаемый результат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7332"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Представить нормативно- правовую базу, регулирующую организацию сопровождения детей в оздоровительной группе с ранней неврологической патологией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 нормативно-правовой документации по организации работы групп </a:t>
                      </a:r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оздоровительной направленности</a:t>
                      </a:r>
                      <a:r>
                        <a:rPr kumimoji="0" lang="ru-RU" sz="2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детей</a:t>
                      </a:r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 ранней неврологической патологией</a:t>
                      </a:r>
                      <a:endParaRPr kumimoji="0" lang="ru-RU" sz="2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7983"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программу повышения профессиональной компетентности педагогов для работы с детьми детей в оздоровительной группе с ранней неврологической патологией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повышения профессиональной компетентности педагогов для работы с детьми детей в оздоровительной группе с ранней неврологической патологией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1346"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Составить схему межсетевого взаимодействия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Схема межсетевого взаимодействия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1352"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Представить механизмы взаимодействия педагогов дошкольной образовательной организации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Механизмы взаимодействия педагогов дошкольной образовательной организации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-1"/>
          <a:ext cx="8754938" cy="666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77469"/>
                <a:gridCol w="4377469"/>
              </a:tblGrid>
              <a:tr h="110737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Ожидаемый результат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0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план мероприятий по взаимодействию с семьями детей с ранней неврологической патологией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мероприятий по взаимодействию с семьями детей с ранней неврологической патологией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0755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Изучить, апробировать и описать современные педагогические технологии для работы с детьми детей в оздоровительной группе с ранней неврологической патологией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</a:t>
                      </a:r>
                      <a:r>
                        <a:rPr kumimoji="0" lang="ru-RU" sz="2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методических материалов «С</a:t>
                      </a:r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овременные педагогические технологии для работы с детьми детей в оздоровительной группе с ранней неврологической патологией»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061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Составить паспорт развивающей предметно- пространственной среды оздоровительной группы для детей с ранней неврологической патологией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Паспорт развивающей предметно- пространственной среды оздоровительной группы для детей с ранней неврологической патологией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5446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Проект реализуется в течении 3 лет </a:t>
            </a:r>
          </a:p>
          <a:p>
            <a:pPr algn="ctr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 2018 по 2021 годы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1-й модуль реализации проекта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2018-2019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2-й модуль реализации проекта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2019-2020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3-й модуль реализации проекта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2020-2021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Предложения по распространению инновационного опыта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55625" lvl="0" indent="-555625">
              <a:spcAft>
                <a:spcPts val="1563"/>
              </a:spcAft>
              <a:buSzPct val="45000"/>
              <a:buFont typeface="Wingdings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 сопровождению детей оздоровительной группы с ранней неврологической патологией в дошкольной образовательной организации</a:t>
            </a:r>
            <a:endParaRPr lang="ru-RU" sz="3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25" indent="-555625">
              <a:spcAft>
                <a:spcPts val="1563"/>
              </a:spcAft>
              <a:buSzPct val="45000"/>
              <a:buFont typeface="Wingdings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Мероприятия (мастер-классы, семинары, конференции, совещания), проводимых на базе участников МИП для МДОУ МСО г. Ярославля,</a:t>
            </a:r>
          </a:p>
          <a:p>
            <a:pPr marL="555625" indent="-555625">
              <a:spcAft>
                <a:spcPts val="1563"/>
              </a:spcAft>
              <a:buSzPct val="45000"/>
              <a:buFont typeface="Wingdings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Распространение результатов деятельности МИП  на методических объединениях  педагогов-психологов  и  педагогов МДОУ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466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Проект на соискание статуса МИП</vt:lpstr>
      <vt:lpstr>Проектная команда</vt:lpstr>
      <vt:lpstr>Актуальность</vt:lpstr>
      <vt:lpstr>Идея проекта</vt:lpstr>
      <vt:lpstr>Цель проекта</vt:lpstr>
      <vt:lpstr>Слайд 6</vt:lpstr>
      <vt:lpstr>Слайд 7</vt:lpstr>
      <vt:lpstr>Этапы проекта</vt:lpstr>
      <vt:lpstr>Предложения по распространению инновационного опыта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соискание статуса МИП</dc:title>
  <dc:creator>Mtd126</dc:creator>
  <cp:lastModifiedBy>Пользователь Windows</cp:lastModifiedBy>
  <cp:revision>21</cp:revision>
  <dcterms:created xsi:type="dcterms:W3CDTF">2018-03-21T05:38:13Z</dcterms:created>
  <dcterms:modified xsi:type="dcterms:W3CDTF">2018-03-29T11:40:00Z</dcterms:modified>
</cp:coreProperties>
</file>